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162175"/>
            <a:ext cx="82581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8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6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19250"/>
            <a:ext cx="116967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69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1871662"/>
            <a:ext cx="42291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5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47837"/>
            <a:ext cx="116871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84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62175"/>
            <a:ext cx="115824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4091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1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6825"/>
            <a:ext cx="117157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81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38312"/>
            <a:ext cx="118014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00275"/>
            <a:ext cx="117824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2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548680"/>
            <a:ext cx="6051753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9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595" y="1124744"/>
            <a:ext cx="9741949" cy="5524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42900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4852" y="4273952"/>
            <a:ext cx="3345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59" y="4273952"/>
            <a:ext cx="30882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7877" y="5107330"/>
            <a:ext cx="2775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287" y="5107330"/>
            <a:ext cx="12302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14450"/>
            <a:ext cx="115824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7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9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6837"/>
            <a:ext cx="116776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6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908720"/>
            <a:ext cx="6048672" cy="581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8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908720"/>
            <a:ext cx="8874199" cy="566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8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57362"/>
            <a:ext cx="110013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636912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39" y="3551312"/>
            <a:ext cx="1373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91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28837"/>
            <a:ext cx="110299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99695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3512" y="3888203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95450"/>
            <a:ext cx="110204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4200" y="3429000"/>
            <a:ext cx="3772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5526" y="4301107"/>
            <a:ext cx="62326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82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061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068960"/>
            <a:ext cx="52014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8022" y="3994935"/>
            <a:ext cx="104446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8022" y="4874611"/>
            <a:ext cx="104446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8022" y="5800586"/>
            <a:ext cx="44679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9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02221"/>
            <a:ext cx="115538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3102" y="1196752"/>
            <a:ext cx="28631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9836" y="2296347"/>
            <a:ext cx="28631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401" y="3268621"/>
            <a:ext cx="28631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9401" y="4287193"/>
            <a:ext cx="28631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69417" y="5328915"/>
            <a:ext cx="28631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0647"/>
            <a:ext cx="10729192" cy="54087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77072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0005" y="500304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04950"/>
            <a:ext cx="109823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50495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2604" y="3542095"/>
            <a:ext cx="24912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8594" y="4560667"/>
            <a:ext cx="59155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4874"/>
            <a:ext cx="11233248" cy="5506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1247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1990" y="1124744"/>
            <a:ext cx="14962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6795" y="3080866"/>
            <a:ext cx="14962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1164" y="4099438"/>
            <a:ext cx="14962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166" y="5094861"/>
            <a:ext cx="14962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609850"/>
            <a:ext cx="117538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56490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8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2142"/>
            <a:ext cx="9001000" cy="547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2025-12-02T21:16:13Z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